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8"/>
  </p:notesMaster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ype="http://schemas.openxmlformats.org/officeDocument/2006/relationships/presProps" Target="presProps.xml"/>  <Relationship Id="rId15" Type="http://schemas.openxmlformats.org/officeDocument/2006/relationships/viewProps" Target="viewProps.xml"/>  <Relationship Id="rId16" Type="http://schemas.openxmlformats.org/officeDocument/2006/relationships/theme" Target="theme/theme1.xml"/>  <Relationship Id="rId17" Type="http://schemas.openxmlformats.org/officeDocument/2006/relationships/tableStyles" Target="tableStyles.xml"/>  <Relationship Id="rId18" Type="http://schemas.openxmlformats.org/officeDocument/2006/relationships/notesMaster" Target="notesMasters/notesMaster1.xml"/></Relationships>
</file>

<file path=ppt/media/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1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media/image1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media/image1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2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media/image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media/image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media/image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a2c854d8-829d-4c22-89de-1ab4a25103c7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5f82bac3-b27f-4e80-9ddb-cafb5041030b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23f1a7a4-8ba1-49c5-83ec-6c1ab3b7b843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2416edec-4d5b-4d03-8213-66703170ed0a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5280260-b3a3-4faf-9284-820724b2d26a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3db9a90f-7246-45db-ab31-c8b61b7cd9d6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dde385aa-9169-467e-a0e6-eb21cc96b6a8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41cc1cc9-2048-41a5-8529-d99776f9ce6c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4cb32153-7025-4352-88ca-6f81775f2477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7ed96176-b8ce-4f93-aacd-8d603385b7e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0d77f0c3-851c-4c44-8ada-5fe75c17ee6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baf3a7bb-99e9-4f8d-8bf9-df21f64f5327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2025-11-30T13:14:27.510Z</dcterms:created>
  <dcterms:modified xsi:type="dcterms:W3CDTF">2025-11-30T13:14:27.510Z</dcterms:modified>
</cp:coreProperties>
</file>